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82E7-19EF-47B6-0A12-F45DD7B5F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564C0-B6C7-F426-C74A-13792F892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35E08-B88B-F433-866F-D78A9B59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E3D3-0FE4-FFA4-E110-24AFDEC1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C9827-CA20-A96C-013E-F3F3C10A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759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B710-CB4E-3573-D285-51C330E3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B8447-D884-3E98-65DF-87F57D62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12331-70A4-A5C0-6EF3-CC8BD1BD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BD538-5B9C-07AF-4B1D-0FFBFB83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B6923-CD64-75E7-FCFE-A7233221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576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A4F90-0B74-2588-B570-035F3986E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956C1-B02B-8B39-9C73-36C3140AF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AAAFD-9F66-B187-94B9-343593C7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913F2-73B9-747E-8340-80EB4F68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A53B-2861-A6DC-4005-2227CEE6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619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6DBF-84B8-5889-BE6F-3D9B7E2D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C636-6A47-9ADF-FF01-D54CD7E3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8BB0-394A-EE90-E903-09ED7AEC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F5F68-3102-7310-7960-BCA74B76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33456-B561-54C1-7674-523C3176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232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5946-C5BA-7D36-05AA-BDD65A52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F05A0-E45B-D682-BCB3-59189A539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CEEC8-14F2-F918-D879-3746850C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0E802-2519-A343-7052-253F74A6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511D7-26B8-0FF7-B0DE-94BEC943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247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300A-33DB-C7A5-A182-5C051FE5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EDFF-75F5-DF8D-7E94-C6B76EEE2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A1062-6DDE-9A98-012D-3A83D5EE0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85175-94D1-E149-5C47-D5401F8D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53A83-BF43-9FD2-43AA-09317E4B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BA45-B623-99E6-7C59-52F215ED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379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F078-D3CE-A6FC-4394-6A99C5C2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02E1D-97BE-1B4F-D506-8A429F73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B3568-5DEB-127D-AB5A-FE8FEA26A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C0EA1-3284-EE9D-1660-3CE830825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673C0-A46F-5B24-023B-29A056B9B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BCCFC5-0829-CC4B-31ED-A06C4A7A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2C9B8-5FCE-6193-7A01-AD54CEFC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678D3-03A7-2530-0984-EE7FC9B9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449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2BCA-1868-64FF-A442-2E6BE351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6AFA7-E56A-9F17-0DFF-D147CFF7A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AD7EE-17EA-5F25-13BA-4218DBE9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67263-854A-CD71-E538-889E094C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746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7142F-8051-5E14-3DF9-36372E47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D021E-9E4B-E690-4A39-7A994846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35A5A-01A4-C5F6-AF1F-CF2C9034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997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0AD4-27B0-CD6C-524C-AD2DA829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B0E2-82B9-A69A-9C29-64B039E9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EF35A-A3E0-0550-3F3B-327A09AF4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D9AA3-208F-5481-E5C1-3FAB8435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CD1CD-8758-E196-45ED-E7EF4CFA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89A7-1C94-76E9-6AF1-CAEC7F8F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384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EF80-6E14-6C67-B82B-54C5610C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4F1AA-34A5-31B5-C043-2A6D1C6F8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4BA0A-8AF7-D4EB-EAB8-F803EB0C2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7B301-6006-8CA1-E584-DB7C8716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93A7D-0100-304A-FC3E-B5AAB264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A9702-3DC4-9EFF-F684-2A691B06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190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63FF9-FBA3-CD51-5B56-3234153A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6D30F-EEA8-A37F-DEBD-1A5BA135F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A1287-8B4E-D149-1B51-6035AD926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39B3B-CEA7-47B1-8DCF-A3B911B70CCA}" type="datetimeFigureOut">
              <a:rPr lang="en-ZA" smtClean="0"/>
              <a:t>2026/03/04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1555D-6F43-8663-DF48-40C7D332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95DD7-2E6E-5776-F109-648DECC0E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03FBB-DD6C-4706-B327-2A0CDB5EA1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04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AD1DE68-873D-76A6-AF75-AC03E80F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3" y="148305"/>
            <a:ext cx="10310754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7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Beckett</dc:creator>
  <cp:lastModifiedBy>Sean Beckett</cp:lastModifiedBy>
  <cp:revision>1</cp:revision>
  <dcterms:created xsi:type="dcterms:W3CDTF">2026-03-04T06:19:41Z</dcterms:created>
  <dcterms:modified xsi:type="dcterms:W3CDTF">2026-03-04T06:19:57Z</dcterms:modified>
</cp:coreProperties>
</file>