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93A23-E212-AC35-8D74-C157540DF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6A5D4D-AD37-6B75-52BC-6D792BEFAB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69CAB-5DA2-02AE-9667-A4F0AE3B6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69C85-C012-7B23-C37D-41594BADF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D8525-D12F-700A-6949-671FDDB6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7763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1B1C-027A-065B-AB44-8E1E11774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87DEF-4D0A-B373-C409-D6304A509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1A83B-71DF-7EF5-92AB-64024216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5377A-F577-449F-6A95-C4A6769CC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B24AA-580B-6884-2757-523C5280C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163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B39EC-371F-B691-7940-1FC300C8B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B605E-AE2F-A7CF-75B3-9E05B9304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40A78-D824-8507-E7B1-3DDCC4395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2C41F-80CF-A4B7-DD4C-EA3046FE6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06DF-BE8B-F8D2-81DE-EE29AA3C1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152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AB6-72A0-B722-95AD-E67CCDAC6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5A589-B580-AC49-39FF-EC7F179A7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182DB-7089-135D-F3CF-ACBE3B29F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EC179-3999-F29B-6EF3-A914C86C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90252-A348-F0AB-63FF-65F531ED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09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F3650-1F73-382C-EB87-BCEA859F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C6AD2-397C-3F13-34CD-5DA11388A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D9E01A-E7CC-DAB2-B14D-FBF7EA64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105A9-1234-37B6-2886-C47856C7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525F7-F259-EFA5-B063-C4F375029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747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A336E-323F-8238-A58A-FC9B82B2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4B362-2A70-54DD-0BD8-4A0E9F7E4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13E58B-1696-B918-10A8-38F711AC63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98E7DA-7EB4-5422-A068-89CA7C1D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692F7A-E00C-F246-BC6A-A13E2543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BF9477-56B9-9588-4212-F48418EE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64107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7906-BAF1-B31E-BD42-AB64543AC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21114E-7387-A1F7-A4D9-45BC67A77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CE596-A76B-6F3B-287C-45C630FF9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76DC1-ED9C-5C20-2517-0BEA588BC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3B6A28-2BCE-5C99-8432-BF007F3D3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B8234A-52B8-490B-D234-54A2A79A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A0541E-2983-BF68-E9CB-C42469B57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18CF10-26D3-64C0-4F6B-44E4A76F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28421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3FC37-556C-E9A8-74AA-C62391C6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4E0FA1-84ED-1F76-E190-D4E1EB670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0E83C-98A1-4037-EA7E-4B6DB19F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8ED306-BB89-06E3-B13A-EA2B6D65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666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1004C-B433-E04C-0EBE-8FC1FED2F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46C2D-04AA-3BF8-1FF0-07F949B2A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E56AA-5165-6344-86DA-3274DBE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9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569E6-6730-1647-DC9F-42990D9A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B3690-1B37-2798-5C1E-A6F60FAA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9D789E-0DCD-81CE-7B97-2045E2404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5593B-5569-AA6E-982D-D29050F69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B5F82D-C359-350F-7E19-F58648A56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BC5691-1463-9097-34E1-EA5984B8E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5621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C719-072A-E62F-D346-3555C012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1BC716-2CD8-FBA9-0490-47D03941B9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B88C1-76A2-CBE0-43E8-EA6DAB1DA5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5A76D-3850-85D7-FC86-FED92E07E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398B3-264B-E43B-040C-27FAD200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89BAB-43F3-5C47-46E7-A8788AB39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8037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1EFA0B-972D-1BCB-1B93-9273EA74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ECA02F-3562-4305-96EB-6EAEFEC70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058ED-7133-3A3A-B061-E196E3B46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E50FE6-7279-430B-8D76-BDEABDA95226}" type="datetimeFigureOut">
              <a:rPr lang="en-ZA" smtClean="0"/>
              <a:t>2025/11/06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2A18B-98D1-4528-0DAE-CA489922F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3FB0F-88F8-506C-EA80-472169109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8B2E52-9C45-440E-9369-619774CF9C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8433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giving a vaccine to a child&#10;&#10;AI-generated content may be incorrect.">
            <a:extLst>
              <a:ext uri="{FF2B5EF4-FFF2-40B4-BE49-F238E27FC236}">
                <a16:creationId xmlns:a16="http://schemas.microsoft.com/office/drawing/2014/main" id="{E05BD348-40F9-4F95-539C-F8ADBB227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976" y="624597"/>
            <a:ext cx="5624047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99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Sean Beckett</dc:creator>
  <cp:lastModifiedBy>Sean Beckett</cp:lastModifiedBy>
  <cp:revision>1</cp:revision>
  <dcterms:created xsi:type="dcterms:W3CDTF">2025-11-06T08:18:35Z</dcterms:created>
  <dcterms:modified xsi:type="dcterms:W3CDTF">2025-11-06T08:18:44Z</dcterms:modified>
</cp:coreProperties>
</file>